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11"/>
  </p:notesMasterIdLst>
  <p:handoutMasterIdLst>
    <p:handoutMasterId r:id="rId12"/>
  </p:handoutMasterIdLst>
  <p:sldIdLst>
    <p:sldId id="287" r:id="rId2"/>
    <p:sldId id="288" r:id="rId3"/>
    <p:sldId id="289" r:id="rId4"/>
    <p:sldId id="290" r:id="rId5"/>
    <p:sldId id="293" r:id="rId6"/>
    <p:sldId id="294" r:id="rId7"/>
    <p:sldId id="291" r:id="rId8"/>
    <p:sldId id="292" r:id="rId9"/>
    <p:sldId id="286" r:id="rId10"/>
  </p:sldIdLst>
  <p:sldSz cx="9144000" cy="6858000" type="screen4x3"/>
  <p:notesSz cx="7010400" cy="9296400"/>
  <p:defaultTextStyle>
    <a:defPPr>
      <a:defRPr lang="en-US"/>
    </a:defPPr>
    <a:lvl1pPr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5pPr>
    <a:lvl6pPr marL="2286000" algn="l" defTabSz="914400" rtl="0" eaLnBrk="1" latinLnBrk="0" hangingPunct="1">
      <a:defRPr sz="2600" kern="1200">
        <a:solidFill>
          <a:schemeClr val="tx1"/>
        </a:solidFill>
        <a:latin typeface="Arial" panose="020B0604020202020204" pitchFamily="34" charset="0"/>
        <a:ea typeface="+mn-ea"/>
        <a:cs typeface="+mn-cs"/>
      </a:defRPr>
    </a:lvl6pPr>
    <a:lvl7pPr marL="2743200" algn="l" defTabSz="914400" rtl="0" eaLnBrk="1" latinLnBrk="0" hangingPunct="1">
      <a:defRPr sz="2600" kern="1200">
        <a:solidFill>
          <a:schemeClr val="tx1"/>
        </a:solidFill>
        <a:latin typeface="Arial" panose="020B0604020202020204" pitchFamily="34" charset="0"/>
        <a:ea typeface="+mn-ea"/>
        <a:cs typeface="+mn-cs"/>
      </a:defRPr>
    </a:lvl7pPr>
    <a:lvl8pPr marL="3200400" algn="l" defTabSz="914400" rtl="0" eaLnBrk="1" latinLnBrk="0" hangingPunct="1">
      <a:defRPr sz="2600" kern="1200">
        <a:solidFill>
          <a:schemeClr val="tx1"/>
        </a:solidFill>
        <a:latin typeface="Arial" panose="020B0604020202020204" pitchFamily="34" charset="0"/>
        <a:ea typeface="+mn-ea"/>
        <a:cs typeface="+mn-cs"/>
      </a:defRPr>
    </a:lvl8pPr>
    <a:lvl9pPr marL="3657600" algn="l" defTabSz="914400" rtl="0" eaLnBrk="1" latinLnBrk="0" hangingPunct="1">
      <a:defRPr sz="2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3611"/>
    <a:srgbClr val="A44114"/>
    <a:srgbClr val="F3B99F"/>
    <a:srgbClr val="B94917"/>
    <a:srgbClr val="FF6600"/>
    <a:srgbClr val="000066"/>
    <a:srgbClr val="00002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4" autoAdjust="0"/>
    <p:restoredTop sz="88698" autoAdjust="0"/>
  </p:normalViewPr>
  <p:slideViewPr>
    <p:cSldViewPr snapToGrid="0">
      <p:cViewPr varScale="1">
        <p:scale>
          <a:sx n="113" d="100"/>
          <a:sy n="113" d="100"/>
        </p:scale>
        <p:origin x="1350" y="96"/>
      </p:cViewPr>
      <p:guideLst>
        <p:guide orient="horz" pos="2160"/>
        <p:guide pos="2880"/>
      </p:guideLst>
    </p:cSldViewPr>
  </p:slideViewPr>
  <p:notesTextViewPr>
    <p:cViewPr>
      <p:scale>
        <a:sx n="100" d="100"/>
        <a:sy n="100" d="100"/>
      </p:scale>
      <p:origin x="0" y="0"/>
    </p:cViewPr>
  </p:notesTextViewPr>
  <p:notesViewPr>
    <p:cSldViewPr snapToGrid="0">
      <p:cViewPr varScale="1">
        <p:scale>
          <a:sx n="81" d="100"/>
          <a:sy n="81" d="100"/>
        </p:scale>
        <p:origin x="-1428" y="-90"/>
      </p:cViewPr>
      <p:guideLst>
        <p:guide orient="horz" pos="2928"/>
        <p:guide pos="2208"/>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3481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spcBef>
                <a:spcPct val="0"/>
              </a:spcBef>
              <a:buClrTx/>
              <a:buSzTx/>
              <a:buFontTx/>
              <a:buNone/>
              <a:defRPr sz="1200">
                <a:latin typeface="Arial" charset="0"/>
              </a:defRPr>
            </a:lvl1pPr>
          </a:lstStyle>
          <a:p>
            <a:pPr>
              <a:defRPr/>
            </a:pPr>
            <a:endParaRPr lang="en-US"/>
          </a:p>
        </p:txBody>
      </p:sp>
      <p:sp>
        <p:nvSpPr>
          <p:cNvPr id="3482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348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spcBef>
                <a:spcPct val="0"/>
              </a:spcBef>
              <a:buClrTx/>
              <a:buSzTx/>
              <a:buFontTx/>
              <a:buNone/>
              <a:defRPr sz="1200"/>
            </a:lvl1pPr>
          </a:lstStyle>
          <a:p>
            <a:pPr>
              <a:defRPr/>
            </a:pPr>
            <a:fld id="{AFEFD210-9946-4959-9DD1-D5453D957B9D}" type="slidenum">
              <a:rPr lang="en-US" altLang="en-US"/>
              <a:pPr>
                <a:defRPr/>
              </a:pPr>
              <a:t>‹#›</a:t>
            </a:fld>
            <a:endParaRPr lang="en-US" altLang="en-US"/>
          </a:p>
        </p:txBody>
      </p:sp>
    </p:spTree>
    <p:extLst>
      <p:ext uri="{BB962C8B-B14F-4D97-AF65-F5344CB8AC3E}">
        <p14:creationId xmlns:p14="http://schemas.microsoft.com/office/powerpoint/2010/main" val="85046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266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spcBef>
                <a:spcPct val="0"/>
              </a:spcBef>
              <a:buClrTx/>
              <a:buSzTx/>
              <a:buFontTx/>
              <a:buNone/>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spcBef>
                <a:spcPct val="0"/>
              </a:spcBef>
              <a:buClrTx/>
              <a:buSzTx/>
              <a:buFontTx/>
              <a:buNone/>
              <a:defRPr sz="1200"/>
            </a:lvl1pPr>
          </a:lstStyle>
          <a:p>
            <a:pPr>
              <a:defRPr/>
            </a:pPr>
            <a:fld id="{749CDE0D-65E9-41E5-9EA2-16A409DA187B}" type="slidenum">
              <a:rPr lang="en-US" altLang="en-US"/>
              <a:pPr>
                <a:defRPr/>
              </a:pPr>
              <a:t>‹#›</a:t>
            </a:fld>
            <a:endParaRPr lang="en-US" altLang="en-US"/>
          </a:p>
        </p:txBody>
      </p:sp>
    </p:spTree>
    <p:extLst>
      <p:ext uri="{BB962C8B-B14F-4D97-AF65-F5344CB8AC3E}">
        <p14:creationId xmlns:p14="http://schemas.microsoft.com/office/powerpoint/2010/main" val="21851468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B5237DB-0BD5-4B94-9AB2-2CC7E800B4E2}" type="slidenum">
              <a:rPr lang="en-US" altLang="en-US" smtClean="0"/>
              <a:pPr>
                <a:spcBef>
                  <a:spcPct val="0"/>
                </a:spcBef>
              </a:pPr>
              <a:t>1</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27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endParaRPr lang="en-US" altLang="en-US"/>
          </a:p>
        </p:txBody>
      </p:sp>
      <p:sp>
        <p:nvSpPr>
          <p:cNvPr id="16" name="Footer Placeholder 16"/>
          <p:cNvSpPr>
            <a:spLocks noGrp="1"/>
          </p:cNvSpPr>
          <p:nvPr>
            <p:ph type="ftr" sz="quarter" idx="11"/>
          </p:nvPr>
        </p:nvSpPr>
        <p:spPr/>
        <p:txBody>
          <a:bodyPr/>
          <a:lstStyle>
            <a:lvl1pPr>
              <a:defRPr/>
            </a:lvl1pPr>
          </a:lstStyle>
          <a:p>
            <a:pPr>
              <a:defRPr/>
            </a:pPr>
            <a:endParaRPr lang="en-US" altLang="en-US"/>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pPr>
              <a:defRPr/>
            </a:pPr>
            <a:fld id="{E6CC96C5-A698-4B6C-8A41-D2568A5935C3}" type="slidenum">
              <a:rPr lang="en-US" altLang="en-US"/>
              <a:pPr>
                <a:defRPr/>
              </a:pPr>
              <a:t>‹#›</a:t>
            </a:fld>
            <a:endParaRPr lang="en-US" altLang="en-US"/>
          </a:p>
        </p:txBody>
      </p:sp>
    </p:spTree>
    <p:extLst>
      <p:ext uri="{BB962C8B-B14F-4D97-AF65-F5344CB8AC3E}">
        <p14:creationId xmlns:p14="http://schemas.microsoft.com/office/powerpoint/2010/main" val="9257654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A63F381-0341-4E97-B998-CEB399B3E8CE}" type="slidenum">
              <a:rPr lang="en-US" altLang="en-US"/>
              <a:pPr>
                <a:defRPr/>
              </a:pPr>
              <a:t>‹#›</a:t>
            </a:fld>
            <a:endParaRPr lang="en-US" altLang="en-US"/>
          </a:p>
        </p:txBody>
      </p:sp>
    </p:spTree>
    <p:extLst>
      <p:ext uri="{BB962C8B-B14F-4D97-AF65-F5344CB8AC3E}">
        <p14:creationId xmlns:p14="http://schemas.microsoft.com/office/powerpoint/2010/main" val="293497602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1521DF3A-1A06-4155-AA5B-482A438078CC}" type="slidenum">
              <a:rPr lang="en-US" altLang="en-US"/>
              <a:pPr>
                <a:defRPr/>
              </a:pPr>
              <a:t>‹#›</a:t>
            </a:fld>
            <a:endParaRPr lang="en-US" altLang="en-US"/>
          </a:p>
        </p:txBody>
      </p:sp>
      <p:sp>
        <p:nvSpPr>
          <p:cNvPr id="14" name="Date Placeholder 3"/>
          <p:cNvSpPr>
            <a:spLocks noGrp="1"/>
          </p:cNvSpPr>
          <p:nvPr>
            <p:ph type="dt" sz="half" idx="11"/>
          </p:nvPr>
        </p:nvSpPr>
        <p:spPr/>
        <p:txBody>
          <a:bodyPr/>
          <a:lstStyle>
            <a:lvl1pPr>
              <a:defRPr/>
            </a:lvl1pPr>
          </a:lstStyle>
          <a:p>
            <a:pPr>
              <a:defRPr/>
            </a:pPr>
            <a:endParaRPr lang="en-US" altLang="en-US"/>
          </a:p>
        </p:txBody>
      </p:sp>
      <p:sp>
        <p:nvSpPr>
          <p:cNvPr id="15" name="Footer Placeholder 4"/>
          <p:cNvSpPr>
            <a:spLocks noGrp="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86063478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F39C86D7-C9A3-42B9-B33A-8EEDE803DD55}" type="slidenum">
              <a:rPr lang="en-US" altLang="en-US"/>
              <a:pPr>
                <a:defRPr/>
              </a:pPr>
              <a:t>‹#›</a:t>
            </a:fld>
            <a:endParaRPr lang="en-US" altLang="en-US"/>
          </a:p>
        </p:txBody>
      </p:sp>
    </p:spTree>
    <p:extLst>
      <p:ext uri="{BB962C8B-B14F-4D97-AF65-F5344CB8AC3E}">
        <p14:creationId xmlns:p14="http://schemas.microsoft.com/office/powerpoint/2010/main" val="997588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ltLang="en-US"/>
          </a:p>
        </p:txBody>
      </p:sp>
      <p:sp>
        <p:nvSpPr>
          <p:cNvPr id="16" name="Date Placeholder 3"/>
          <p:cNvSpPr>
            <a:spLocks noGrp="1"/>
          </p:cNvSpPr>
          <p:nvPr>
            <p:ph type="dt" sz="half" idx="11"/>
          </p:nvPr>
        </p:nvSpPr>
        <p:spPr/>
        <p:txBody>
          <a:bodyPr/>
          <a:lstStyle>
            <a:lvl1pPr>
              <a:defRPr/>
            </a:lvl1pPr>
          </a:lstStyle>
          <a:p>
            <a:pPr>
              <a:defRPr/>
            </a:pPr>
            <a:endParaRPr lang="en-US" altLang="en-US"/>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pPr>
              <a:defRPr/>
            </a:pPr>
            <a:fld id="{A1E0B3F1-EF58-4980-8037-B7A8201CCA36}" type="slidenum">
              <a:rPr lang="en-US" altLang="en-US"/>
              <a:pPr>
                <a:defRPr/>
              </a:pPr>
              <a:t>‹#›</a:t>
            </a:fld>
            <a:endParaRPr lang="en-US" altLang="en-US"/>
          </a:p>
        </p:txBody>
      </p:sp>
    </p:spTree>
    <p:extLst>
      <p:ext uri="{BB962C8B-B14F-4D97-AF65-F5344CB8AC3E}">
        <p14:creationId xmlns:p14="http://schemas.microsoft.com/office/powerpoint/2010/main" val="60982437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B4E16B9F-434B-46E1-84FD-166A66FDE24A}" type="slidenum">
              <a:rPr lang="en-US" altLang="en-US"/>
              <a:pPr>
                <a:defRPr/>
              </a:pPr>
              <a:t>‹#›</a:t>
            </a:fld>
            <a:endParaRPr lang="en-US" altLang="en-US"/>
          </a:p>
        </p:txBody>
      </p:sp>
    </p:spTree>
    <p:extLst>
      <p:ext uri="{BB962C8B-B14F-4D97-AF65-F5344CB8AC3E}">
        <p14:creationId xmlns:p14="http://schemas.microsoft.com/office/powerpoint/2010/main" val="114236285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endParaRPr lang="en-US" alt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ltLang="en-US"/>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pPr>
              <a:defRPr/>
            </a:pPr>
            <a:fld id="{E52486B7-265C-4547-88AE-B6DB20F5F299}" type="slidenum">
              <a:rPr lang="en-US" altLang="en-US"/>
              <a:pPr>
                <a:defRPr/>
              </a:pPr>
              <a:t>‹#›</a:t>
            </a:fld>
            <a:endParaRPr lang="en-US" altLang="en-US"/>
          </a:p>
        </p:txBody>
      </p:sp>
    </p:spTree>
    <p:extLst>
      <p:ext uri="{BB962C8B-B14F-4D97-AF65-F5344CB8AC3E}">
        <p14:creationId xmlns:p14="http://schemas.microsoft.com/office/powerpoint/2010/main" val="381547299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A3FED48C-0F2A-4690-9993-CCFDDFB14C6F}" type="slidenum">
              <a:rPr lang="en-US" altLang="en-US"/>
              <a:pPr>
                <a:defRPr/>
              </a:pPr>
              <a:t>‹#›</a:t>
            </a:fld>
            <a:endParaRPr lang="en-US" altLang="en-US"/>
          </a:p>
        </p:txBody>
      </p:sp>
    </p:spTree>
    <p:extLst>
      <p:ext uri="{BB962C8B-B14F-4D97-AF65-F5344CB8AC3E}">
        <p14:creationId xmlns:p14="http://schemas.microsoft.com/office/powerpoint/2010/main" val="2049936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8" name="Date Placeholder 1"/>
          <p:cNvSpPr>
            <a:spLocks noGrp="1"/>
          </p:cNvSpPr>
          <p:nvPr>
            <p:ph type="dt" sz="half" idx="10"/>
          </p:nvPr>
        </p:nvSpPr>
        <p:spPr/>
        <p:txBody>
          <a:bodyPr/>
          <a:lstStyle>
            <a:lvl1pPr>
              <a:defRPr/>
            </a:lvl1pPr>
          </a:lstStyle>
          <a:p>
            <a:pPr>
              <a:defRPr/>
            </a:pPr>
            <a:endParaRPr lang="en-US" altLang="en-US"/>
          </a:p>
        </p:txBody>
      </p:sp>
      <p:sp>
        <p:nvSpPr>
          <p:cNvPr id="9" name="Footer Placeholder 2"/>
          <p:cNvSpPr>
            <a:spLocks noGrp="1"/>
          </p:cNvSpPr>
          <p:nvPr>
            <p:ph type="ftr" sz="quarter" idx="11"/>
          </p:nvPr>
        </p:nvSpPr>
        <p:spPr/>
        <p:txBody>
          <a:bodyPr/>
          <a:lstStyle>
            <a:lvl1pPr>
              <a:defRPr/>
            </a:lvl1pPr>
          </a:lstStyle>
          <a:p>
            <a:pPr>
              <a:defRPr/>
            </a:pPr>
            <a:endParaRPr lang="en-US" alt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E82AC375-23AB-4E90-90D2-19C7A365C626}" type="slidenum">
              <a:rPr lang="en-US" altLang="en-US"/>
              <a:pPr>
                <a:defRPr/>
              </a:pPr>
              <a:t>‹#›</a:t>
            </a:fld>
            <a:endParaRPr lang="en-US" altLang="en-US"/>
          </a:p>
        </p:txBody>
      </p:sp>
    </p:spTree>
    <p:extLst>
      <p:ext uri="{BB962C8B-B14F-4D97-AF65-F5344CB8AC3E}">
        <p14:creationId xmlns:p14="http://schemas.microsoft.com/office/powerpoint/2010/main" val="195236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3C93A465-C4CE-4484-B8FF-D189AC8E5E1F}" type="slidenum">
              <a:rPr lang="en-US" altLang="en-US"/>
              <a:pPr>
                <a:defRPr/>
              </a:pPr>
              <a:t>‹#›</a:t>
            </a:fld>
            <a:endParaRPr lang="en-US" altLang="en-US"/>
          </a:p>
        </p:txBody>
      </p:sp>
      <p:sp>
        <p:nvSpPr>
          <p:cNvPr id="17" name="Date Placeholder 4"/>
          <p:cNvSpPr>
            <a:spLocks noGrp="1"/>
          </p:cNvSpPr>
          <p:nvPr>
            <p:ph type="dt" sz="half" idx="11"/>
          </p:nvPr>
        </p:nvSpPr>
        <p:spPr/>
        <p:txBody>
          <a:bodyPr/>
          <a:lstStyle>
            <a:lvl1pPr>
              <a:defRPr/>
            </a:lvl1pPr>
          </a:lstStyle>
          <a:p>
            <a:pPr>
              <a:defRPr/>
            </a:pPr>
            <a:endParaRPr lang="en-US" alt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ltLang="en-US"/>
          </a:p>
        </p:txBody>
      </p:sp>
    </p:spTree>
    <p:extLst>
      <p:ext uri="{BB962C8B-B14F-4D97-AF65-F5344CB8AC3E}">
        <p14:creationId xmlns:p14="http://schemas.microsoft.com/office/powerpoint/2010/main" val="287336650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6257B4C9-F90F-4412-89BD-BFF12EFC1229}" type="slidenum">
              <a:rPr lang="en-US" altLang="en-US"/>
              <a:pPr>
                <a:defRPr/>
              </a:pPr>
              <a:t>‹#›</a:t>
            </a:fld>
            <a:endParaRPr lang="en-US" alt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lt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ltLang="en-US"/>
          </a:p>
        </p:txBody>
      </p:sp>
    </p:spTree>
    <p:extLst>
      <p:ext uri="{BB962C8B-B14F-4D97-AF65-F5344CB8AC3E}">
        <p14:creationId xmlns:p14="http://schemas.microsoft.com/office/powerpoint/2010/main" val="250459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spcBef>
                <a:spcPct val="20000"/>
              </a:spcBef>
              <a:buClr>
                <a:schemeClr val="accent2"/>
              </a:buClr>
              <a:buSzPct val="70000"/>
              <a:buFont typeface="Wingdings" panose="05000000000000000000" pitchFamily="2" charset="2"/>
              <a:buChar char="l"/>
              <a:defRPr kumimoji="0" sz="1400">
                <a:solidFill>
                  <a:srgbClr val="FFFFFF"/>
                </a:solidFill>
                <a:latin typeface="Arial" charset="0"/>
              </a:defRPr>
            </a:lvl1pPr>
          </a:lstStyle>
          <a:p>
            <a:pPr>
              <a:defRPr/>
            </a:pPr>
            <a:endParaRPr lang="en-US" alt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spcBef>
                <a:spcPct val="20000"/>
              </a:spcBef>
              <a:buClr>
                <a:schemeClr val="accent2"/>
              </a:buClr>
              <a:buSzPct val="70000"/>
              <a:buFont typeface="Wingdings" panose="05000000000000000000" pitchFamily="2" charset="2"/>
              <a:buChar char="l"/>
              <a:defRPr kumimoji="0" sz="1200">
                <a:solidFill>
                  <a:srgbClr val="FFFFFF"/>
                </a:solidFill>
                <a:latin typeface="Arial" charset="0"/>
              </a:defRPr>
            </a:lvl1pPr>
          </a:lstStyle>
          <a:p>
            <a:pPr>
              <a:defRPr/>
            </a:pPr>
            <a:endParaRPr lang="en-US" alt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spcBef>
                <a:spcPct val="20000"/>
              </a:spcBef>
              <a:buClr>
                <a:schemeClr val="accent2"/>
              </a:buClr>
              <a:buSzPct val="70000"/>
              <a:buFont typeface="Wingdings" panose="05000000000000000000" pitchFamily="2" charset="2"/>
              <a:buChar char="l"/>
              <a:defRPr sz="1600">
                <a:solidFill>
                  <a:srgbClr val="1A3F6D"/>
                </a:solidFill>
              </a:defRPr>
            </a:lvl1pPr>
          </a:lstStyle>
          <a:p>
            <a:pPr>
              <a:defRPr/>
            </a:pPr>
            <a:fld id="{5D5E0CED-D36D-4FF7-B1CD-5A9D7FD5D50D}" type="slidenum">
              <a:rPr lang="en-US" altLang="en-US"/>
              <a:pPr>
                <a:defRPr/>
              </a:pPr>
              <a:t>‹#›</a:t>
            </a:fld>
            <a:endParaRPr lang="en-US" alt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40" name="Picture 56" descr="t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Lst>
  <p:txStyles>
    <p:titleStyle>
      <a:lvl1pPr algn="ctr" rtl="0" eaLnBrk="0" fontAlgn="base" hangingPunct="0">
        <a:spcBef>
          <a:spcPct val="0"/>
        </a:spcBef>
        <a:spcAft>
          <a:spcPct val="0"/>
        </a:spcAft>
        <a:defRPr sz="3300" kern="1200">
          <a:solidFill>
            <a:srgbClr val="1A3F6D"/>
          </a:solidFill>
          <a:latin typeface="+mj-lt"/>
          <a:ea typeface="+mj-ea"/>
          <a:cs typeface="+mj-cs"/>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1F497D"/>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F497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1F497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18"/>
          <p:cNvSpPr>
            <a:spLocks noGrp="1"/>
          </p:cNvSpPr>
          <p:nvPr>
            <p:ph type="subTitle" idx="1"/>
          </p:nvPr>
        </p:nvSpPr>
        <p:spPr>
          <a:xfrm>
            <a:off x="1115312" y="3310579"/>
            <a:ext cx="7164387" cy="922641"/>
          </a:xfrm>
        </p:spPr>
        <p:txBody>
          <a:bodyPr>
            <a:noAutofit/>
          </a:bodyPr>
          <a:lstStyle/>
          <a:p>
            <a:pPr eaLnBrk="1" fontAlgn="auto" hangingPunct="1">
              <a:spcBef>
                <a:spcPct val="0"/>
              </a:spcBef>
              <a:spcAft>
                <a:spcPts val="0"/>
              </a:spcAft>
              <a:buFont typeface="Wingdings 2"/>
              <a:buNone/>
              <a:defRPr/>
            </a:pPr>
            <a:r>
              <a:rPr lang="ja-JP" altLang="en-US" sz="5400" cap="none" spc="0" dirty="0">
                <a:solidFill>
                  <a:schemeClr val="tx1"/>
                </a:solidFill>
                <a:latin typeface="Calibri" pitchFamily="34" charset="0"/>
                <a:ea typeface="+mj-ea"/>
                <a:cs typeface="+mj-cs"/>
              </a:rPr>
              <a:t>基本検索　</a:t>
            </a:r>
            <a:r>
              <a:rPr lang="en-US" altLang="ja-JP" sz="5400" cap="none" spc="0" dirty="0">
                <a:solidFill>
                  <a:schemeClr val="tx1"/>
                </a:solidFill>
                <a:latin typeface="Calibri" pitchFamily="34" charset="0"/>
                <a:ea typeface="+mj-ea"/>
                <a:cs typeface="+mj-cs"/>
              </a:rPr>
              <a:t>EBSCOhost</a:t>
            </a:r>
            <a:endParaRPr lang="en-US" altLang="ja-JP" sz="1200" cap="none" spc="0" dirty="0">
              <a:solidFill>
                <a:schemeClr val="tx1"/>
              </a:solidFill>
              <a:latin typeface="Calibri" pitchFamily="34" charset="0"/>
              <a:ea typeface="+mj-ea"/>
              <a:cs typeface="+mj-cs"/>
            </a:endParaRPr>
          </a:p>
        </p:txBody>
      </p:sp>
      <p:sp>
        <p:nvSpPr>
          <p:cNvPr id="15363" name="Title 13"/>
          <p:cNvSpPr>
            <a:spLocks noGrp="1"/>
          </p:cNvSpPr>
          <p:nvPr>
            <p:ph type="ctrTitle"/>
          </p:nvPr>
        </p:nvSpPr>
        <p:spPr/>
        <p:txBody>
          <a:bodyPr/>
          <a:lstStyle/>
          <a:p>
            <a:pPr eaLnBrk="1" hangingPunct="1"/>
            <a:r>
              <a:rPr lang="ja-JP" altLang="en-US" dirty="0">
                <a:solidFill>
                  <a:schemeClr val="tx1"/>
                </a:solidFill>
              </a:rPr>
              <a:t>チュートリアル</a:t>
            </a:r>
            <a:endParaRPr lang="en-US" altLang="en-US" dirty="0">
              <a:solidFill>
                <a:schemeClr val="tx1"/>
              </a:solidFill>
            </a:endParaRPr>
          </a:p>
        </p:txBody>
      </p:sp>
      <p:pic>
        <p:nvPicPr>
          <p:cNvPr id="15364" name="Picture 16" descr="EIS Logo_CMYK_Vertical.png" title="EBSCO Information Services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9038" y="365125"/>
            <a:ext cx="16637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6"/>
          <p:cNvSpPr>
            <a:spLocks noGrp="1" noChangeArrowheads="1"/>
          </p:cNvSpPr>
          <p:nvPr/>
        </p:nvSpPr>
        <p:spPr bwMode="auto">
          <a:xfrm>
            <a:off x="158750" y="6408738"/>
            <a:ext cx="88265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algn="ctr" eaLnBrk="1" hangingPunct="1">
              <a:buClr>
                <a:schemeClr val="accent2"/>
              </a:buClr>
              <a:buSzPct val="70000"/>
              <a:buFont typeface="Wingdings" panose="05000000000000000000" pitchFamily="2" charset="2"/>
              <a:buNone/>
            </a:pPr>
            <a:r>
              <a:rPr lang="en-US" altLang="en-US" sz="1200" dirty="0">
                <a:solidFill>
                  <a:srgbClr val="FFFFFF"/>
                </a:solidFill>
                <a:latin typeface="Arial" panose="020B0604020202020204" pitchFamily="34" charset="0"/>
              </a:rPr>
              <a:t>connect.ebsco.com</a:t>
            </a:r>
          </a:p>
        </p:txBody>
      </p:sp>
      <p:pic>
        <p:nvPicPr>
          <p:cNvPr id="15366" name="Picture 1" title="EBSCOhost log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57349" y="4233220"/>
            <a:ext cx="58293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72127788-2BFB-424E-8ECD-2B2979C288E8}"/>
              </a:ext>
            </a:extLst>
          </p:cNvPr>
          <p:cNvGrpSpPr/>
          <p:nvPr/>
        </p:nvGrpSpPr>
        <p:grpSpPr>
          <a:xfrm>
            <a:off x="45443" y="207155"/>
            <a:ext cx="9002373" cy="4940327"/>
            <a:chOff x="45443" y="207155"/>
            <a:chExt cx="9002373" cy="4940327"/>
          </a:xfrm>
        </p:grpSpPr>
        <p:pic>
          <p:nvPicPr>
            <p:cNvPr id="5" name="図 4">
              <a:extLst>
                <a:ext uri="{FF2B5EF4-FFF2-40B4-BE49-F238E27FC236}">
                  <a16:creationId xmlns:a16="http://schemas.microsoft.com/office/drawing/2014/main" id="{67061F3D-F00D-40C1-AD01-4D7667979B32}"/>
                </a:ext>
              </a:extLst>
            </p:cNvPr>
            <p:cNvPicPr>
              <a:picLocks noChangeAspect="1"/>
            </p:cNvPicPr>
            <p:nvPr/>
          </p:nvPicPr>
          <p:blipFill>
            <a:blip r:embed="rId2"/>
            <a:stretch>
              <a:fillRect/>
            </a:stretch>
          </p:blipFill>
          <p:spPr>
            <a:xfrm>
              <a:off x="45443" y="207155"/>
              <a:ext cx="9002373" cy="4940327"/>
            </a:xfrm>
            <a:prstGeom prst="rect">
              <a:avLst/>
            </a:prstGeom>
            <a:ln>
              <a:solidFill>
                <a:schemeClr val="accent1"/>
              </a:solidFill>
            </a:ln>
          </p:spPr>
        </p:pic>
        <p:sp>
          <p:nvSpPr>
            <p:cNvPr id="2" name="正方形/長方形 1">
              <a:extLst>
                <a:ext uri="{FF2B5EF4-FFF2-40B4-BE49-F238E27FC236}">
                  <a16:creationId xmlns:a16="http://schemas.microsoft.com/office/drawing/2014/main" id="{9E10965E-B58D-4111-895A-251695C4BED8}"/>
                </a:ext>
              </a:extLst>
            </p:cNvPr>
            <p:cNvSpPr/>
            <p:nvPr/>
          </p:nvSpPr>
          <p:spPr>
            <a:xfrm>
              <a:off x="7530353" y="663389"/>
              <a:ext cx="1362635" cy="322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411" name="Oval 5" title="Red circle highlighting Search Options link"/>
          <p:cNvSpPr>
            <a:spLocks noChangeArrowheads="1"/>
          </p:cNvSpPr>
          <p:nvPr/>
        </p:nvSpPr>
        <p:spPr bwMode="auto">
          <a:xfrm>
            <a:off x="2478368" y="3132138"/>
            <a:ext cx="885825" cy="296862"/>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sp>
        <p:nvSpPr>
          <p:cNvPr id="10" name="テキスト ボックス 9">
            <a:extLst>
              <a:ext uri="{FF2B5EF4-FFF2-40B4-BE49-F238E27FC236}">
                <a16:creationId xmlns:a16="http://schemas.microsoft.com/office/drawing/2014/main" id="{EDF40962-CC94-48F5-9FF6-EEC21418FB59}"/>
              </a:ext>
            </a:extLst>
          </p:cNvPr>
          <p:cNvSpPr txBox="1"/>
          <p:nvPr/>
        </p:nvSpPr>
        <p:spPr>
          <a:xfrm>
            <a:off x="66865" y="5306771"/>
            <a:ext cx="9002372" cy="1323439"/>
          </a:xfrm>
          <a:prstGeom prst="rect">
            <a:avLst/>
          </a:prstGeom>
          <a:noFill/>
        </p:spPr>
        <p:txBody>
          <a:bodyPr wrap="square">
            <a:spAutoFit/>
          </a:bodyPr>
          <a:lstStyle/>
          <a:p>
            <a:pPr algn="just"/>
            <a:r>
              <a:rPr lang="en-US" altLang="ja-JP" sz="1600" kern="100" dirty="0">
                <a:effectLst/>
                <a:latin typeface="+mj-ea"/>
                <a:ea typeface="+mj-ea"/>
                <a:cs typeface="Times New Roman" panose="02020603050405020304" pitchFamily="18" charset="0"/>
              </a:rPr>
              <a:t>EBSCOhost</a:t>
            </a:r>
            <a:r>
              <a:rPr lang="ja-JP" altLang="ja-JP" sz="1600" kern="100" dirty="0">
                <a:effectLst/>
                <a:latin typeface="+mj-ea"/>
                <a:ea typeface="+mj-ea"/>
                <a:cs typeface="Times New Roman" panose="02020603050405020304" pitchFamily="18" charset="0"/>
              </a:rPr>
              <a:t>は学術情報の全文または文献データのデータベースを検索してご覧いただけるオンラインデータベースです。このチュートリアルでは</a:t>
            </a:r>
            <a:r>
              <a:rPr lang="en-US" altLang="ja-JP" sz="1600" kern="100" dirty="0">
                <a:effectLst/>
                <a:latin typeface="+mj-ea"/>
                <a:ea typeface="+mj-ea"/>
                <a:cs typeface="Times New Roman" panose="02020603050405020304" pitchFamily="18" charset="0"/>
              </a:rPr>
              <a:t>EBSCOhost</a:t>
            </a:r>
            <a:r>
              <a:rPr lang="ja-JP" altLang="ja-JP" sz="1600" kern="100" dirty="0">
                <a:effectLst/>
                <a:latin typeface="+mj-ea"/>
                <a:ea typeface="+mj-ea"/>
                <a:cs typeface="Times New Roman" panose="02020603050405020304" pitchFamily="18" charset="0"/>
              </a:rPr>
              <a:t>基本検索画面での検索方法について説明します。</a:t>
            </a:r>
          </a:p>
          <a:p>
            <a:pPr algn="just"/>
            <a:r>
              <a:rPr lang="en-US" altLang="ja-JP" sz="1600" kern="100" dirty="0">
                <a:effectLst/>
                <a:latin typeface="+mj-ea"/>
                <a:ea typeface="+mj-ea"/>
                <a:cs typeface="Times New Roman" panose="02020603050405020304" pitchFamily="18" charset="0"/>
              </a:rPr>
              <a:t> </a:t>
            </a:r>
            <a:endParaRPr lang="ja-JP" altLang="ja-JP" sz="1600" kern="100" dirty="0">
              <a:effectLst/>
              <a:latin typeface="+mj-ea"/>
              <a:ea typeface="+mj-ea"/>
              <a:cs typeface="Times New Roman" panose="02020603050405020304" pitchFamily="18" charset="0"/>
            </a:endParaRPr>
          </a:p>
          <a:p>
            <a:pPr algn="just"/>
            <a:r>
              <a:rPr lang="ja-JP" altLang="ja-JP" sz="1600" kern="100" dirty="0">
                <a:effectLst/>
                <a:latin typeface="+mj-ea"/>
                <a:ea typeface="+mj-ea"/>
                <a:cs typeface="Times New Roman" panose="02020603050405020304" pitchFamily="18" charset="0"/>
              </a:rPr>
              <a:t>まずキーワードを検索ボックスに入力します。「検索」ボタンで検索結果の表示、または「検索オプション」をクリックすると検索の絞り込み、拡張条件のオプションが表示されます。</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11035DD-A77A-4C2F-871D-D52874D12E88}"/>
              </a:ext>
            </a:extLst>
          </p:cNvPr>
          <p:cNvPicPr>
            <a:picLocks noChangeAspect="1"/>
          </p:cNvPicPr>
          <p:nvPr/>
        </p:nvPicPr>
        <p:blipFill>
          <a:blip r:embed="rId2"/>
          <a:stretch>
            <a:fillRect/>
          </a:stretch>
        </p:blipFill>
        <p:spPr>
          <a:xfrm>
            <a:off x="98425" y="95250"/>
            <a:ext cx="8947150" cy="5476467"/>
          </a:xfrm>
          <a:prstGeom prst="rect">
            <a:avLst/>
          </a:prstGeom>
          <a:ln>
            <a:solidFill>
              <a:schemeClr val="accent1"/>
            </a:solidFill>
          </a:ln>
        </p:spPr>
      </p:pic>
      <p:sp>
        <p:nvSpPr>
          <p:cNvPr id="7" name="テキスト ボックス 6">
            <a:extLst>
              <a:ext uri="{FF2B5EF4-FFF2-40B4-BE49-F238E27FC236}">
                <a16:creationId xmlns:a16="http://schemas.microsoft.com/office/drawing/2014/main" id="{565DCD30-E720-4052-9144-1CD41DE59157}"/>
              </a:ext>
            </a:extLst>
          </p:cNvPr>
          <p:cNvSpPr txBox="1"/>
          <p:nvPr/>
        </p:nvSpPr>
        <p:spPr>
          <a:xfrm>
            <a:off x="98426" y="5685532"/>
            <a:ext cx="8947149" cy="1077218"/>
          </a:xfrm>
          <a:prstGeom prst="rect">
            <a:avLst/>
          </a:prstGeom>
          <a:noFill/>
        </p:spPr>
        <p:txBody>
          <a:bodyPr wrap="square">
            <a:spAutoFit/>
          </a:bodyPr>
          <a:lstStyle/>
          <a:p>
            <a:pPr algn="just"/>
            <a:r>
              <a:rPr lang="ja-JP" altLang="ja-JP" sz="1600" b="1" kern="100" dirty="0">
                <a:effectLst/>
                <a:latin typeface="+mj-ea"/>
                <a:ea typeface="+mj-ea"/>
                <a:cs typeface="Times New Roman" panose="02020603050405020304" pitchFamily="18" charset="0"/>
              </a:rPr>
              <a:t>検索オプション</a:t>
            </a:r>
            <a:r>
              <a:rPr lang="ja-JP" altLang="ja-JP" sz="1600" kern="100" dirty="0">
                <a:effectLst/>
                <a:latin typeface="+mj-ea"/>
                <a:ea typeface="+mj-ea"/>
                <a:cs typeface="Times New Roman" panose="02020603050405020304" pitchFamily="18" charset="0"/>
              </a:rPr>
              <a:t>では、検索の前に検索結果の絞り込みや拡張を行うことができます。</a:t>
            </a:r>
            <a:endParaRPr lang="en-US" altLang="ja-JP" sz="1600" kern="100" dirty="0">
              <a:effectLst/>
              <a:latin typeface="+mj-ea"/>
              <a:ea typeface="+mj-ea"/>
              <a:cs typeface="Times New Roman" panose="02020603050405020304" pitchFamily="18" charset="0"/>
            </a:endParaRPr>
          </a:p>
          <a:p>
            <a:pPr algn="just"/>
            <a:r>
              <a:rPr lang="ja-JP" altLang="ja-JP" sz="1600" kern="100" dirty="0">
                <a:effectLst/>
                <a:latin typeface="+mj-ea"/>
                <a:ea typeface="+mj-ea"/>
                <a:cs typeface="Times New Roman" panose="02020603050405020304" pitchFamily="18" charset="0"/>
              </a:rPr>
              <a:t>検索モードの選択や、検索中のデータベースによっては全文記事、学術誌 </a:t>
            </a:r>
            <a:r>
              <a:rPr lang="en-US" altLang="ja-JP" sz="1600" kern="100" dirty="0">
                <a:effectLst/>
                <a:latin typeface="+mj-ea"/>
                <a:ea typeface="+mj-ea"/>
                <a:cs typeface="Times New Roman" panose="02020603050405020304" pitchFamily="18" charset="0"/>
              </a:rPr>
              <a:t>(</a:t>
            </a:r>
            <a:r>
              <a:rPr lang="ja-JP" altLang="ja-JP" sz="1600" kern="100" dirty="0">
                <a:effectLst/>
                <a:latin typeface="+mj-ea"/>
                <a:ea typeface="+mj-ea"/>
                <a:cs typeface="Times New Roman" panose="02020603050405020304" pitchFamily="18" charset="0"/>
              </a:rPr>
              <a:t>査読誌</a:t>
            </a:r>
            <a:r>
              <a:rPr lang="en-US" altLang="ja-JP" sz="1600" kern="100" dirty="0">
                <a:effectLst/>
                <a:latin typeface="+mj-ea"/>
                <a:ea typeface="+mj-ea"/>
                <a:cs typeface="Times New Roman" panose="02020603050405020304" pitchFamily="18" charset="0"/>
              </a:rPr>
              <a:t>) </a:t>
            </a:r>
            <a:r>
              <a:rPr lang="ja-JP" altLang="ja-JP" sz="1600" kern="100" dirty="0">
                <a:effectLst/>
                <a:latin typeface="+mj-ea"/>
                <a:ea typeface="+mj-ea"/>
                <a:cs typeface="Times New Roman" panose="02020603050405020304" pitchFamily="18" charset="0"/>
              </a:rPr>
              <a:t>また特定の出版物に限定した検索が可能です。検索結果の絞り込みまたは拡張の条件設定が完了したら、</a:t>
            </a:r>
            <a:r>
              <a:rPr lang="en-US" altLang="ja-JP" sz="1600" kern="100" dirty="0">
                <a:effectLst/>
                <a:latin typeface="+mj-ea"/>
                <a:ea typeface="+mj-ea"/>
                <a:cs typeface="Times New Roman" panose="02020603050405020304" pitchFamily="18" charset="0"/>
              </a:rPr>
              <a:t>Search [</a:t>
            </a:r>
            <a:r>
              <a:rPr lang="ja-JP" altLang="ja-JP" sz="1600" b="1" kern="100" dirty="0">
                <a:effectLst/>
                <a:latin typeface="+mj-ea"/>
                <a:ea typeface="+mj-ea"/>
                <a:cs typeface="Times New Roman" panose="02020603050405020304" pitchFamily="18" charset="0"/>
              </a:rPr>
              <a:t>検索</a:t>
            </a:r>
            <a:r>
              <a:rPr lang="en-US" altLang="ja-JP" sz="1600" kern="100" dirty="0">
                <a:effectLst/>
                <a:latin typeface="+mj-ea"/>
                <a:ea typeface="+mj-ea"/>
                <a:cs typeface="Times New Roman" panose="02020603050405020304" pitchFamily="18" charset="0"/>
              </a:rPr>
              <a:t>] </a:t>
            </a:r>
            <a:r>
              <a:rPr lang="ja-JP" altLang="ja-JP" sz="1600" kern="100" dirty="0">
                <a:effectLst/>
                <a:latin typeface="+mj-ea"/>
                <a:ea typeface="+mj-ea"/>
                <a:cs typeface="Times New Roman" panose="02020603050405020304" pitchFamily="18" charset="0"/>
              </a:rPr>
              <a:t>ボタンをクリックします。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D9E60E1-A294-4BE5-A778-4F4EA5175884}"/>
              </a:ext>
            </a:extLst>
          </p:cNvPr>
          <p:cNvGrpSpPr/>
          <p:nvPr/>
        </p:nvGrpSpPr>
        <p:grpSpPr>
          <a:xfrm>
            <a:off x="109537" y="119062"/>
            <a:ext cx="8924925" cy="5441965"/>
            <a:chOff x="109537" y="119062"/>
            <a:chExt cx="8924925" cy="5441965"/>
          </a:xfrm>
        </p:grpSpPr>
        <p:pic>
          <p:nvPicPr>
            <p:cNvPr id="5" name="図 4">
              <a:extLst>
                <a:ext uri="{FF2B5EF4-FFF2-40B4-BE49-F238E27FC236}">
                  <a16:creationId xmlns:a16="http://schemas.microsoft.com/office/drawing/2014/main" id="{75CC8F4F-8F31-4D3B-BC42-E708313184FA}"/>
                </a:ext>
              </a:extLst>
            </p:cNvPr>
            <p:cNvPicPr>
              <a:picLocks noChangeAspect="1"/>
            </p:cNvPicPr>
            <p:nvPr/>
          </p:nvPicPr>
          <p:blipFill>
            <a:blip r:embed="rId2"/>
            <a:stretch>
              <a:fillRect/>
            </a:stretch>
          </p:blipFill>
          <p:spPr>
            <a:xfrm>
              <a:off x="109537" y="119062"/>
              <a:ext cx="8924925" cy="5441965"/>
            </a:xfrm>
            <a:prstGeom prst="rect">
              <a:avLst/>
            </a:prstGeom>
            <a:ln>
              <a:solidFill>
                <a:schemeClr val="accent1"/>
              </a:solidFill>
            </a:ln>
          </p:spPr>
        </p:pic>
        <p:sp>
          <p:nvSpPr>
            <p:cNvPr id="2" name="正方形/長方形 1">
              <a:extLst>
                <a:ext uri="{FF2B5EF4-FFF2-40B4-BE49-F238E27FC236}">
                  <a16:creationId xmlns:a16="http://schemas.microsoft.com/office/drawing/2014/main" id="{7A462246-F962-4C1A-BE90-E2EE6C999A04}"/>
                </a:ext>
              </a:extLst>
            </p:cNvPr>
            <p:cNvSpPr/>
            <p:nvPr/>
          </p:nvSpPr>
          <p:spPr>
            <a:xfrm>
              <a:off x="7724277" y="433136"/>
              <a:ext cx="1299410" cy="204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460" name="Rectangle 37" title="Red box highlighting the Refine Results column on the left"/>
          <p:cNvSpPr>
            <a:spLocks noChangeArrowheads="1"/>
          </p:cNvSpPr>
          <p:nvPr/>
        </p:nvSpPr>
        <p:spPr bwMode="auto">
          <a:xfrm>
            <a:off x="127000" y="1296973"/>
            <a:ext cx="1271494" cy="4264054"/>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sp>
        <p:nvSpPr>
          <p:cNvPr id="10" name="テキスト ボックス 9">
            <a:extLst>
              <a:ext uri="{FF2B5EF4-FFF2-40B4-BE49-F238E27FC236}">
                <a16:creationId xmlns:a16="http://schemas.microsoft.com/office/drawing/2014/main" id="{1B79BCC3-4A21-4DF9-97B9-D0B039895D8F}"/>
              </a:ext>
            </a:extLst>
          </p:cNvPr>
          <p:cNvSpPr txBox="1"/>
          <p:nvPr/>
        </p:nvSpPr>
        <p:spPr>
          <a:xfrm>
            <a:off x="109537" y="5710518"/>
            <a:ext cx="8924924" cy="830997"/>
          </a:xfrm>
          <a:prstGeom prst="rect">
            <a:avLst/>
          </a:prstGeom>
          <a:noFill/>
        </p:spPr>
        <p:txBody>
          <a:bodyPr wrap="square">
            <a:spAutoFit/>
          </a:bodyPr>
          <a:lstStyle/>
          <a:p>
            <a:pPr algn="just"/>
            <a:r>
              <a:rPr lang="ja-JP" altLang="ja-JP" sz="1600" kern="100" dirty="0">
                <a:effectLst/>
                <a:latin typeface="+mj-ea"/>
                <a:ea typeface="+mj-ea"/>
                <a:cs typeface="Times New Roman" panose="02020603050405020304" pitchFamily="18" charset="0"/>
              </a:rPr>
              <a:t>左側の</a:t>
            </a:r>
            <a:r>
              <a:rPr lang="ja-JP" altLang="ja-JP" sz="1600" b="1" kern="100" dirty="0">
                <a:effectLst/>
                <a:latin typeface="+mj-ea"/>
                <a:ea typeface="+mj-ea"/>
                <a:cs typeface="Times New Roman" panose="02020603050405020304" pitchFamily="18" charset="0"/>
              </a:rPr>
              <a:t>検索結果の絞り込み</a:t>
            </a:r>
            <a:r>
              <a:rPr lang="ja-JP" altLang="ja-JP" sz="1600" kern="100" dirty="0">
                <a:effectLst/>
                <a:latin typeface="+mj-ea"/>
                <a:ea typeface="+mj-ea"/>
                <a:cs typeface="Times New Roman" panose="02020603050405020304" pitchFamily="18" charset="0"/>
              </a:rPr>
              <a:t>オプションから検索結果の絞り込みを行えます。</a:t>
            </a:r>
          </a:p>
          <a:p>
            <a:pPr algn="just"/>
            <a:r>
              <a:rPr lang="ja-JP" altLang="ja-JP" sz="1600" kern="100" dirty="0">
                <a:effectLst/>
                <a:latin typeface="+mj-ea"/>
                <a:ea typeface="+mj-ea"/>
                <a:cs typeface="Times New Roman" panose="02020603050405020304" pitchFamily="18" charset="0"/>
              </a:rPr>
              <a:t>学術誌や雑誌、新聞などソースタイプ</a:t>
            </a:r>
            <a:r>
              <a:rPr lang="en-US" altLang="ja-JP" sz="1600" kern="100" dirty="0">
                <a:effectLst/>
                <a:latin typeface="+mj-ea"/>
                <a:ea typeface="+mj-ea"/>
                <a:cs typeface="Times New Roman" panose="02020603050405020304" pitchFamily="18" charset="0"/>
              </a:rPr>
              <a:t>(</a:t>
            </a:r>
            <a:r>
              <a:rPr lang="ja-JP" altLang="ja-JP" sz="1600" kern="100" dirty="0">
                <a:effectLst/>
                <a:latin typeface="+mj-ea"/>
                <a:ea typeface="+mj-ea"/>
                <a:cs typeface="Times New Roman" panose="02020603050405020304" pitchFamily="18" charset="0"/>
              </a:rPr>
              <a:t>文献の種類</a:t>
            </a:r>
            <a:r>
              <a:rPr lang="en-US" altLang="ja-JP" sz="1600" kern="100" dirty="0">
                <a:effectLst/>
                <a:latin typeface="+mj-ea"/>
                <a:ea typeface="+mj-ea"/>
                <a:cs typeface="Times New Roman" panose="02020603050405020304" pitchFamily="18" charset="0"/>
              </a:rPr>
              <a:t>)</a:t>
            </a:r>
            <a:r>
              <a:rPr lang="ja-JP" altLang="ja-JP" sz="1600" kern="100" dirty="0">
                <a:effectLst/>
                <a:latin typeface="+mj-ea"/>
                <a:ea typeface="+mj-ea"/>
                <a:cs typeface="Times New Roman" panose="02020603050405020304" pitchFamily="18" charset="0"/>
              </a:rPr>
              <a:t>でフィルターをかけて検索結果を表示する場合は、絞り込みたい文献の種類の横のチェックボックスをクリックします。</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78F2D66-5D87-46FB-AB7B-A9F5F368DA08}"/>
              </a:ext>
            </a:extLst>
          </p:cNvPr>
          <p:cNvPicPr>
            <a:picLocks noChangeAspect="1"/>
          </p:cNvPicPr>
          <p:nvPr/>
        </p:nvPicPr>
        <p:blipFill>
          <a:blip r:embed="rId2"/>
          <a:stretch>
            <a:fillRect/>
          </a:stretch>
        </p:blipFill>
        <p:spPr>
          <a:xfrm>
            <a:off x="53787" y="194197"/>
            <a:ext cx="9048750" cy="4981053"/>
          </a:xfrm>
          <a:prstGeom prst="rect">
            <a:avLst/>
          </a:prstGeom>
          <a:ln>
            <a:solidFill>
              <a:schemeClr val="accent1"/>
            </a:solidFill>
          </a:ln>
        </p:spPr>
      </p:pic>
      <p:cxnSp>
        <p:nvCxnSpPr>
          <p:cNvPr id="8" name="Straight Arrow Connector 7" title="Red Arrow pointing to Subject facet "/>
          <p:cNvCxnSpPr>
            <a:cxnSpLocks/>
          </p:cNvCxnSpPr>
          <p:nvPr/>
        </p:nvCxnSpPr>
        <p:spPr>
          <a:xfrm flipH="1" flipV="1">
            <a:off x="822507" y="290514"/>
            <a:ext cx="1344868" cy="12641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title="Red Arrow pointing to Publication facet"/>
          <p:cNvCxnSpPr>
            <a:cxnSpLocks/>
          </p:cNvCxnSpPr>
          <p:nvPr/>
        </p:nvCxnSpPr>
        <p:spPr>
          <a:xfrm flipH="1">
            <a:off x="602105" y="1554702"/>
            <a:ext cx="1565270" cy="8143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title="Red Arrow pointing to Publisher facet"/>
          <p:cNvCxnSpPr>
            <a:cxnSpLocks/>
          </p:cNvCxnSpPr>
          <p:nvPr/>
        </p:nvCxnSpPr>
        <p:spPr>
          <a:xfrm flipH="1">
            <a:off x="493295" y="1554702"/>
            <a:ext cx="1674080" cy="26082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title="Red box highlighting Show More link in Subject facet"/>
          <p:cNvSpPr/>
          <p:nvPr/>
        </p:nvSpPr>
        <p:spPr>
          <a:xfrm>
            <a:off x="154310" y="2256020"/>
            <a:ext cx="447795" cy="167112"/>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テキスト ボックス 12">
            <a:extLst>
              <a:ext uri="{FF2B5EF4-FFF2-40B4-BE49-F238E27FC236}">
                <a16:creationId xmlns:a16="http://schemas.microsoft.com/office/drawing/2014/main" id="{F88F4769-73D1-4568-B976-5D88A4B2D353}"/>
              </a:ext>
            </a:extLst>
          </p:cNvPr>
          <p:cNvSpPr txBox="1"/>
          <p:nvPr/>
        </p:nvSpPr>
        <p:spPr>
          <a:xfrm>
            <a:off x="154310" y="5571052"/>
            <a:ext cx="8766363" cy="830997"/>
          </a:xfrm>
          <a:prstGeom prst="rect">
            <a:avLst/>
          </a:prstGeom>
          <a:noFill/>
        </p:spPr>
        <p:txBody>
          <a:bodyPr wrap="square">
            <a:spAutoFit/>
          </a:bodyPr>
          <a:lstStyle/>
          <a:p>
            <a:pPr algn="just"/>
            <a:r>
              <a:rPr lang="ja-JP" altLang="ja-JP" sz="1600" kern="100" dirty="0">
                <a:effectLst/>
                <a:latin typeface="+mj-ea"/>
                <a:ea typeface="+mj-ea"/>
                <a:cs typeface="Times New Roman" panose="02020603050405020304" pitchFamily="18" charset="0"/>
              </a:rPr>
              <a:t>検索しているデータベースによっては左側のファセットに表示されている様々な絞り込みオプションに加え、検索結果を特定のサブジェクト、出版物もしくは出版社に絞り込むことができます。</a:t>
            </a:r>
            <a:r>
              <a:rPr lang="ja-JP" altLang="ja-JP" sz="1600" b="1" kern="100" dirty="0">
                <a:effectLst/>
                <a:latin typeface="+mj-ea"/>
                <a:ea typeface="+mj-ea"/>
                <a:cs typeface="Times New Roman" panose="02020603050405020304" pitchFamily="18" charset="0"/>
              </a:rPr>
              <a:t>詳細を表示</a:t>
            </a:r>
            <a:r>
              <a:rPr lang="ja-JP" altLang="ja-JP" sz="1600" kern="100" dirty="0">
                <a:effectLst/>
                <a:latin typeface="+mj-ea"/>
                <a:ea typeface="+mj-ea"/>
                <a:cs typeface="Times New Roman" panose="02020603050405020304" pitchFamily="18" charset="0"/>
              </a:rPr>
              <a:t>をクリックし一度に複数選択することが可能です。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507" name="Text Box 17"/>
          <p:cNvSpPr txBox="1">
            <a:spLocks noChangeArrowheads="1"/>
          </p:cNvSpPr>
          <p:nvPr/>
        </p:nvSpPr>
        <p:spPr bwMode="auto">
          <a:xfrm>
            <a:off x="304720" y="5715263"/>
            <a:ext cx="8755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indent="0">
              <a:buNone/>
            </a:pPr>
            <a:r>
              <a:rPr lang="ja-JP" altLang="ja-JP" sz="1600" dirty="0">
                <a:latin typeface="+mj-ea"/>
                <a:ea typeface="+mj-ea"/>
              </a:rPr>
              <a:t>文献のタイトルをクリックして詳細情報画面を確認頂けます。またはフルテキストリンクより全文を閲覧することができます。</a:t>
            </a:r>
          </a:p>
        </p:txBody>
      </p:sp>
      <p:grpSp>
        <p:nvGrpSpPr>
          <p:cNvPr id="2" name="グループ化 1">
            <a:extLst>
              <a:ext uri="{FF2B5EF4-FFF2-40B4-BE49-F238E27FC236}">
                <a16:creationId xmlns:a16="http://schemas.microsoft.com/office/drawing/2014/main" id="{1BDB0A28-DB07-4B4C-A633-DE4367086860}"/>
              </a:ext>
            </a:extLst>
          </p:cNvPr>
          <p:cNvGrpSpPr/>
          <p:nvPr/>
        </p:nvGrpSpPr>
        <p:grpSpPr>
          <a:xfrm>
            <a:off x="57151" y="241375"/>
            <a:ext cx="9027252" cy="5149775"/>
            <a:chOff x="57151" y="241375"/>
            <a:chExt cx="9027252" cy="5149775"/>
          </a:xfrm>
        </p:grpSpPr>
        <p:pic>
          <p:nvPicPr>
            <p:cNvPr id="4" name="図 3">
              <a:extLst>
                <a:ext uri="{FF2B5EF4-FFF2-40B4-BE49-F238E27FC236}">
                  <a16:creationId xmlns:a16="http://schemas.microsoft.com/office/drawing/2014/main" id="{D0FEBF23-2003-4991-AF43-E16E8CCCC267}"/>
                </a:ext>
              </a:extLst>
            </p:cNvPr>
            <p:cNvPicPr>
              <a:picLocks noChangeAspect="1"/>
            </p:cNvPicPr>
            <p:nvPr/>
          </p:nvPicPr>
          <p:blipFill>
            <a:blip r:embed="rId2"/>
            <a:stretch>
              <a:fillRect/>
            </a:stretch>
          </p:blipFill>
          <p:spPr>
            <a:xfrm>
              <a:off x="57151" y="241375"/>
              <a:ext cx="9027252" cy="5149775"/>
            </a:xfrm>
            <a:prstGeom prst="rect">
              <a:avLst/>
            </a:prstGeom>
            <a:ln>
              <a:solidFill>
                <a:schemeClr val="accent1"/>
              </a:solidFill>
            </a:ln>
          </p:spPr>
        </p:pic>
        <p:sp>
          <p:nvSpPr>
            <p:cNvPr id="7" name="正方形/長方形 6">
              <a:extLst>
                <a:ext uri="{FF2B5EF4-FFF2-40B4-BE49-F238E27FC236}">
                  <a16:creationId xmlns:a16="http://schemas.microsoft.com/office/drawing/2014/main" id="{8AAEACDF-39C5-4E09-8E55-5BE58AC5DA31}"/>
                </a:ext>
              </a:extLst>
            </p:cNvPr>
            <p:cNvSpPr/>
            <p:nvPr/>
          </p:nvSpPr>
          <p:spPr>
            <a:xfrm>
              <a:off x="7760373" y="565488"/>
              <a:ext cx="1299410" cy="204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 name="Straight Arrow Connector 2" title="Red Arrow pointing to article title"/>
          <p:cNvCxnSpPr/>
          <p:nvPr/>
        </p:nvCxnSpPr>
        <p:spPr>
          <a:xfrm flipH="1" flipV="1">
            <a:off x="4797344" y="2092325"/>
            <a:ext cx="1274763" cy="5857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title="Red Arrow pointing to PDF Full Text link"/>
          <p:cNvCxnSpPr>
            <a:cxnSpLocks/>
          </p:cNvCxnSpPr>
          <p:nvPr/>
        </p:nvCxnSpPr>
        <p:spPr>
          <a:xfrm flipH="1">
            <a:off x="3292394" y="2678113"/>
            <a:ext cx="2779714" cy="1104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A140C3B-7211-4916-8AF2-73257F51B4AC}"/>
              </a:ext>
            </a:extLst>
          </p:cNvPr>
          <p:cNvGrpSpPr/>
          <p:nvPr/>
        </p:nvGrpSpPr>
        <p:grpSpPr>
          <a:xfrm>
            <a:off x="90487" y="255587"/>
            <a:ext cx="8963318" cy="4621213"/>
            <a:chOff x="90487" y="255587"/>
            <a:chExt cx="8963318" cy="4621213"/>
          </a:xfrm>
        </p:grpSpPr>
        <p:pic>
          <p:nvPicPr>
            <p:cNvPr id="3" name="図 2">
              <a:extLst>
                <a:ext uri="{FF2B5EF4-FFF2-40B4-BE49-F238E27FC236}">
                  <a16:creationId xmlns:a16="http://schemas.microsoft.com/office/drawing/2014/main" id="{47BE14D9-D201-4121-BBC2-C89D22AE3530}"/>
                </a:ext>
              </a:extLst>
            </p:cNvPr>
            <p:cNvPicPr>
              <a:picLocks noChangeAspect="1"/>
            </p:cNvPicPr>
            <p:nvPr/>
          </p:nvPicPr>
          <p:blipFill>
            <a:blip r:embed="rId2"/>
            <a:stretch>
              <a:fillRect/>
            </a:stretch>
          </p:blipFill>
          <p:spPr>
            <a:xfrm>
              <a:off x="90487" y="255587"/>
              <a:ext cx="8963318" cy="4621213"/>
            </a:xfrm>
            <a:prstGeom prst="rect">
              <a:avLst/>
            </a:prstGeom>
            <a:ln>
              <a:solidFill>
                <a:schemeClr val="accent1"/>
              </a:solidFill>
            </a:ln>
          </p:spPr>
        </p:pic>
        <p:sp>
          <p:nvSpPr>
            <p:cNvPr id="6" name="正方形/長方形 5">
              <a:extLst>
                <a:ext uri="{FF2B5EF4-FFF2-40B4-BE49-F238E27FC236}">
                  <a16:creationId xmlns:a16="http://schemas.microsoft.com/office/drawing/2014/main" id="{9C54539E-9046-436D-B24C-BB355B154749}"/>
                </a:ext>
              </a:extLst>
            </p:cNvPr>
            <p:cNvSpPr/>
            <p:nvPr/>
          </p:nvSpPr>
          <p:spPr>
            <a:xfrm>
              <a:off x="7724277" y="577520"/>
              <a:ext cx="1299410" cy="204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532" name="Oval 24" title="Red Circle highlighting Sign In link in toolbar"/>
          <p:cNvSpPr>
            <a:spLocks noChangeArrowheads="1"/>
          </p:cNvSpPr>
          <p:nvPr/>
        </p:nvSpPr>
        <p:spPr bwMode="auto">
          <a:xfrm>
            <a:off x="6050882" y="251996"/>
            <a:ext cx="566738" cy="269875"/>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sp>
        <p:nvSpPr>
          <p:cNvPr id="22533" name="Rectangle 31" title="Red Box highlighting the tools menu on the right side"/>
          <p:cNvSpPr>
            <a:spLocks noChangeArrowheads="1"/>
          </p:cNvSpPr>
          <p:nvPr/>
        </p:nvSpPr>
        <p:spPr bwMode="auto">
          <a:xfrm>
            <a:off x="8145463" y="1949116"/>
            <a:ext cx="908050" cy="1648326"/>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sp>
        <p:nvSpPr>
          <p:cNvPr id="9" name="テキスト ボックス 8">
            <a:extLst>
              <a:ext uri="{FF2B5EF4-FFF2-40B4-BE49-F238E27FC236}">
                <a16:creationId xmlns:a16="http://schemas.microsoft.com/office/drawing/2014/main" id="{C355E4B7-E421-4365-BC42-2A72A6BCDA6C}"/>
              </a:ext>
            </a:extLst>
          </p:cNvPr>
          <p:cNvSpPr txBox="1"/>
          <p:nvPr/>
        </p:nvSpPr>
        <p:spPr>
          <a:xfrm>
            <a:off x="178593" y="5193536"/>
            <a:ext cx="8786813" cy="1077218"/>
          </a:xfrm>
          <a:prstGeom prst="rect">
            <a:avLst/>
          </a:prstGeom>
          <a:noFill/>
        </p:spPr>
        <p:txBody>
          <a:bodyPr wrap="square">
            <a:spAutoFit/>
          </a:bodyPr>
          <a:lstStyle/>
          <a:p>
            <a:pPr algn="just"/>
            <a:r>
              <a:rPr lang="ja-JP" altLang="ja-JP" sz="1600" kern="100" dirty="0">
                <a:effectLst/>
                <a:latin typeface="+mj-ea"/>
                <a:ea typeface="+mj-ea"/>
                <a:cs typeface="Times New Roman" panose="02020603050405020304" pitchFamily="18" charset="0"/>
              </a:rPr>
              <a:t>詳細情報画面からは、論文記事の印刷、メール送信、保存、引用、エクスポートが可能です。複数の結果を印刷、電子メールで送信、保存、引用、エクスポートするには、結果をフォルダに追加してから、フォルダ内の適切なアイコンをクリックします。フォルダの内容を恒久的に保存するためには、</a:t>
            </a:r>
            <a:r>
              <a:rPr lang="ja-JP" altLang="ja-JP" sz="1600" b="1" kern="100" dirty="0">
                <a:effectLst/>
                <a:latin typeface="+mj-ea"/>
                <a:ea typeface="+mj-ea"/>
                <a:cs typeface="Times New Roman" panose="02020603050405020304" pitchFamily="18" charset="0"/>
              </a:rPr>
              <a:t>サイン イン</a:t>
            </a:r>
            <a:r>
              <a:rPr lang="ja-JP" altLang="ja-JP" sz="1600" kern="100" dirty="0">
                <a:effectLst/>
                <a:latin typeface="+mj-ea"/>
                <a:ea typeface="+mj-ea"/>
                <a:cs typeface="Times New Roman" panose="02020603050405020304" pitchFamily="18" charset="0"/>
              </a:rPr>
              <a:t>リンクをクリックし、</a:t>
            </a:r>
            <a:r>
              <a:rPr lang="en-US" altLang="ja-JP" sz="1600" kern="100" dirty="0">
                <a:effectLst/>
                <a:latin typeface="+mj-ea"/>
                <a:ea typeface="+mj-ea"/>
                <a:cs typeface="Times New Roman" panose="02020603050405020304" pitchFamily="18" charset="0"/>
              </a:rPr>
              <a:t>My EBSCOhost </a:t>
            </a:r>
            <a:r>
              <a:rPr lang="ja-JP" altLang="ja-JP" sz="1600" kern="100" dirty="0">
                <a:effectLst/>
                <a:latin typeface="+mj-ea"/>
                <a:ea typeface="+mj-ea"/>
                <a:cs typeface="Times New Roman" panose="02020603050405020304" pitchFamily="18" charset="0"/>
              </a:rPr>
              <a:t>アカウント </a:t>
            </a:r>
            <a:r>
              <a:rPr lang="en-US" altLang="ja-JP" sz="1600" kern="100" dirty="0">
                <a:effectLst/>
                <a:latin typeface="+mj-ea"/>
                <a:ea typeface="+mj-ea"/>
                <a:cs typeface="Times New Roman" panose="02020603050405020304" pitchFamily="18" charset="0"/>
              </a:rPr>
              <a:t>(</a:t>
            </a:r>
            <a:r>
              <a:rPr lang="ja-JP" altLang="ja-JP" sz="1600" kern="100" dirty="0">
                <a:effectLst/>
                <a:latin typeface="+mj-ea"/>
                <a:ea typeface="+mj-ea"/>
                <a:cs typeface="Times New Roman" panose="02020603050405020304" pitchFamily="18" charset="0"/>
              </a:rPr>
              <a:t>無料</a:t>
            </a:r>
            <a:r>
              <a:rPr lang="en-US" altLang="ja-JP" sz="1600" kern="100" dirty="0">
                <a:effectLst/>
                <a:latin typeface="+mj-ea"/>
                <a:ea typeface="+mj-ea"/>
                <a:cs typeface="Times New Roman" panose="02020603050405020304" pitchFamily="18" charset="0"/>
              </a:rPr>
              <a:t>) </a:t>
            </a:r>
            <a:r>
              <a:rPr lang="ja-JP" altLang="ja-JP" sz="1600" kern="100" dirty="0">
                <a:effectLst/>
                <a:latin typeface="+mj-ea"/>
                <a:ea typeface="+mj-ea"/>
                <a:cs typeface="Times New Roman" panose="02020603050405020304" pitchFamily="18" charset="0"/>
              </a:rPr>
              <a:t>を作成する必要があります。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alpha val="98822"/>
          </a:schemeClr>
        </a:solidFill>
        <a:effectLst/>
      </p:bgPr>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4E1DAF04-BE57-459F-9E21-1D042412BAFF}"/>
              </a:ext>
            </a:extLst>
          </p:cNvPr>
          <p:cNvGrpSpPr/>
          <p:nvPr/>
        </p:nvGrpSpPr>
        <p:grpSpPr>
          <a:xfrm>
            <a:off x="57150" y="230187"/>
            <a:ext cx="9050132" cy="5008563"/>
            <a:chOff x="57150" y="230187"/>
            <a:chExt cx="9050132" cy="5008563"/>
          </a:xfrm>
        </p:grpSpPr>
        <p:pic>
          <p:nvPicPr>
            <p:cNvPr id="3" name="図 2">
              <a:extLst>
                <a:ext uri="{FF2B5EF4-FFF2-40B4-BE49-F238E27FC236}">
                  <a16:creationId xmlns:a16="http://schemas.microsoft.com/office/drawing/2014/main" id="{E283E50D-AE64-49E7-A57F-E2DE4AA3AA85}"/>
                </a:ext>
              </a:extLst>
            </p:cNvPr>
            <p:cNvPicPr>
              <a:picLocks noChangeAspect="1"/>
            </p:cNvPicPr>
            <p:nvPr/>
          </p:nvPicPr>
          <p:blipFill>
            <a:blip r:embed="rId2"/>
            <a:stretch>
              <a:fillRect/>
            </a:stretch>
          </p:blipFill>
          <p:spPr>
            <a:xfrm>
              <a:off x="57150" y="230187"/>
              <a:ext cx="9050132" cy="5008563"/>
            </a:xfrm>
            <a:prstGeom prst="rect">
              <a:avLst/>
            </a:prstGeom>
            <a:ln>
              <a:solidFill>
                <a:schemeClr val="accent1"/>
              </a:solidFill>
            </a:ln>
          </p:spPr>
        </p:pic>
        <p:sp>
          <p:nvSpPr>
            <p:cNvPr id="5" name="正方形/長方形 4">
              <a:extLst>
                <a:ext uri="{FF2B5EF4-FFF2-40B4-BE49-F238E27FC236}">
                  <a16:creationId xmlns:a16="http://schemas.microsoft.com/office/drawing/2014/main" id="{D41A929D-E1EE-41CB-A45F-14ECD01B98D7}"/>
                </a:ext>
              </a:extLst>
            </p:cNvPr>
            <p:cNvSpPr/>
            <p:nvPr/>
          </p:nvSpPr>
          <p:spPr>
            <a:xfrm>
              <a:off x="7784437" y="565488"/>
              <a:ext cx="1299410" cy="204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555" name="Oval 23" title="Red Box highlighting EBSCOhost Help link"/>
          <p:cNvSpPr>
            <a:spLocks noChangeArrowheads="1"/>
          </p:cNvSpPr>
          <p:nvPr/>
        </p:nvSpPr>
        <p:spPr bwMode="auto">
          <a:xfrm>
            <a:off x="8306468" y="212977"/>
            <a:ext cx="519113" cy="311150"/>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sp>
        <p:nvSpPr>
          <p:cNvPr id="8" name="テキスト ボックス 7">
            <a:extLst>
              <a:ext uri="{FF2B5EF4-FFF2-40B4-BE49-F238E27FC236}">
                <a16:creationId xmlns:a16="http://schemas.microsoft.com/office/drawing/2014/main" id="{1A981610-6E81-4608-8F18-A0D00E1D5421}"/>
              </a:ext>
            </a:extLst>
          </p:cNvPr>
          <p:cNvSpPr txBox="1"/>
          <p:nvPr/>
        </p:nvSpPr>
        <p:spPr>
          <a:xfrm>
            <a:off x="950913" y="5739705"/>
            <a:ext cx="7886700" cy="338554"/>
          </a:xfrm>
          <a:prstGeom prst="rect">
            <a:avLst/>
          </a:prstGeom>
          <a:noFill/>
        </p:spPr>
        <p:txBody>
          <a:bodyPr wrap="square">
            <a:spAutoFit/>
          </a:bodyPr>
          <a:lstStyle/>
          <a:p>
            <a:r>
              <a:rPr lang="ja-JP" altLang="ja-JP" sz="1600" b="1" dirty="0">
                <a:effectLst/>
                <a:latin typeface="+mj-ea"/>
                <a:ea typeface="+mj-ea"/>
                <a:cs typeface="Times New Roman" panose="02020603050405020304" pitchFamily="18" charset="0"/>
              </a:rPr>
              <a:t>ヘルプ</a:t>
            </a:r>
            <a:r>
              <a:rPr lang="ja-JP" altLang="ja-JP" sz="1600" dirty="0">
                <a:effectLst/>
                <a:latin typeface="+mj-ea"/>
                <a:ea typeface="+mj-ea"/>
                <a:cs typeface="Times New Roman" panose="02020603050405020304" pitchFamily="18" charset="0"/>
              </a:rPr>
              <a:t>リンクをクリックすると、いつでもオンラインヘルプを見ることができます。</a:t>
            </a:r>
            <a:endParaRPr lang="ja-JP" altLang="en-US" sz="1600" dirty="0">
              <a:latin typeface="+mj-ea"/>
              <a:ea typeface="+mj-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00" y="1303338"/>
            <a:ext cx="7721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Tutorial Template">
      <a:dk1>
        <a:srgbClr val="000000"/>
      </a:dk1>
      <a:lt1>
        <a:srgbClr val="FFFFFF"/>
      </a:lt1>
      <a:dk2>
        <a:srgbClr val="1F497D"/>
      </a:dk2>
      <a:lt2>
        <a:srgbClr val="EEECE1"/>
      </a:lt2>
      <a:accent1>
        <a:srgbClr val="1F497D"/>
      </a:accent1>
      <a:accent2>
        <a:srgbClr val="1F497D"/>
      </a:accent2>
      <a:accent3>
        <a:srgbClr val="1F497D"/>
      </a:accent3>
      <a:accent4>
        <a:srgbClr val="1F497D"/>
      </a:accent4>
      <a:accent5>
        <a:srgbClr val="1F497D"/>
      </a:accent5>
      <a:accent6>
        <a:srgbClr val="1F497D"/>
      </a:accent6>
      <a:hlink>
        <a:srgbClr val="0000FF"/>
      </a:hlink>
      <a:folHlink>
        <a:srgbClr val="5F006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4752</TotalTime>
  <Words>400</Words>
  <Application>Microsoft Office PowerPoint</Application>
  <PresentationFormat>画面に合わせる (4:3)</PresentationFormat>
  <Paragraphs>15</Paragraphs>
  <Slides>9</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ＭＳ Ｐゴシック</vt:lpstr>
      <vt:lpstr>Arial</vt:lpstr>
      <vt:lpstr>Calibri</vt:lpstr>
      <vt:lpstr>Georgia</vt:lpstr>
      <vt:lpstr>Wingdings</vt:lpstr>
      <vt:lpstr>Wingdings 2</vt:lpstr>
      <vt:lpstr>Civic</vt:lpstr>
      <vt:lpstr>チュートリアル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EBSCO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Points of View Reference Center</dc:title>
  <dc:creator>Dino Persakis</dc:creator>
  <cp:lastModifiedBy>ilis</cp:lastModifiedBy>
  <cp:revision>321</cp:revision>
  <dcterms:created xsi:type="dcterms:W3CDTF">2006-11-29T14:42:47Z</dcterms:created>
  <dcterms:modified xsi:type="dcterms:W3CDTF">2025-03-18T06:51:09Z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TC012137211033</vt:lpwstr>
  </property>
</Properties>
</file>